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6" r:id="rId4"/>
    <p:sldId id="267" r:id="rId5"/>
    <p:sldId id="262" r:id="rId6"/>
    <p:sldId id="269" r:id="rId7"/>
    <p:sldId id="264" r:id="rId8"/>
    <p:sldId id="260" r:id="rId9"/>
    <p:sldId id="261" r:id="rId10"/>
    <p:sldId id="265" r:id="rId11"/>
    <p:sldId id="268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C71F3-DA1E-4569-8E54-C16AE26DF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59733"/>
            <a:ext cx="12192000" cy="1825096"/>
          </a:xfrm>
        </p:spPr>
        <p:txBody>
          <a:bodyPr>
            <a:normAutofit fontScale="90000"/>
          </a:bodyPr>
          <a:lstStyle/>
          <a:p>
            <a:pPr algn="ctr"/>
            <a:br>
              <a:rPr lang="fr-FR" dirty="0"/>
            </a:br>
            <a:r>
              <a:rPr lang="fr-FR" dirty="0"/>
              <a:t>Présentation       organisationnelle du projet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623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B25EEE-4AF7-4453-B07C-0E654CD76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Serveur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EDF64D-0DEC-42E2-BBAC-7405DD998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2"/>
          <a:stretch/>
        </p:blipFill>
        <p:spPr>
          <a:xfrm>
            <a:off x="304800" y="2057402"/>
            <a:ext cx="11630526" cy="455194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7D35D23-247F-4815-9305-F47068BB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437" y="4888580"/>
            <a:ext cx="2805174" cy="147271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C6B4DB7-1758-445D-BD1D-A1EC172E6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58"/>
          <a:stretch/>
        </p:blipFill>
        <p:spPr>
          <a:xfrm>
            <a:off x="3934884" y="3792974"/>
            <a:ext cx="2577091" cy="17722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99F36A-D189-4AE9-B9EC-25C661858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68" y="2236401"/>
            <a:ext cx="4748463" cy="19592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A82CEC9-1D92-496C-BCF6-6D6F78EB3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811" y="4607139"/>
            <a:ext cx="2695575" cy="1590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CAF0853-914A-4C8E-A951-FD9BE6AF5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2477815"/>
            <a:ext cx="4762500" cy="14763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2B3FA67-4131-4C10-9CB5-7E9FE7D6E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472" y="4374603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7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0B3270-BA59-4C9A-B505-69F2F04E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du site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FCB098-5DB6-4731-96DB-2757AD7D8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53" y="2169663"/>
            <a:ext cx="7426056" cy="38050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E62D95-7298-4D77-B42B-F74D7ED0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97" y="3162158"/>
            <a:ext cx="3610225" cy="22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4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08A8C2-74B1-46C2-A313-32F31DEF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9494" y="746617"/>
            <a:ext cx="8037095" cy="1293028"/>
          </a:xfrm>
        </p:spPr>
        <p:txBody>
          <a:bodyPr/>
          <a:lstStyle/>
          <a:p>
            <a:pPr algn="ctr"/>
            <a:r>
              <a:rPr lang="fr-FR" dirty="0"/>
              <a:t>Avancement du projet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9FEB437-6EF4-48E1-B0AA-629D13626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3229365"/>
            <a:ext cx="10820400" cy="19534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0141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AB2EF5-843B-434C-8ECC-4D3CF636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421" y="764373"/>
            <a:ext cx="10507579" cy="1293028"/>
          </a:xfrm>
        </p:spPr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A89F82-59CA-4A12-BC0B-10F9BFBA2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de l’entreprise (les objectifs du site)</a:t>
            </a:r>
          </a:p>
          <a:p>
            <a:r>
              <a:rPr lang="fr-FR" dirty="0"/>
              <a:t>Graphisme et ergonomie</a:t>
            </a:r>
          </a:p>
          <a:p>
            <a:r>
              <a:rPr lang="fr-FR" dirty="0"/>
              <a:t>Base de données</a:t>
            </a:r>
          </a:p>
          <a:p>
            <a:r>
              <a:rPr lang="fr-FR" dirty="0"/>
              <a:t>Répartition des tâches &amp; planning</a:t>
            </a:r>
          </a:p>
          <a:p>
            <a:r>
              <a:rPr lang="fr-FR" dirty="0"/>
              <a:t>Les outils</a:t>
            </a:r>
          </a:p>
          <a:p>
            <a:r>
              <a:rPr lang="fr-FR" dirty="0"/>
              <a:t>Les langages</a:t>
            </a:r>
          </a:p>
          <a:p>
            <a:r>
              <a:rPr lang="fr-FR" dirty="0"/>
              <a:t>Le serveur</a:t>
            </a:r>
          </a:p>
          <a:p>
            <a:r>
              <a:rPr lang="fr-FR" dirty="0"/>
              <a:t>Avancement du projet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3187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93D7D8-38CC-4359-84EC-D90F1385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Maquette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F99D7E-08E2-40C3-AF6E-87930D83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24" y="1747822"/>
            <a:ext cx="10395751" cy="464420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15BFBC9-BF21-4295-B468-AB37EB490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648" y="2738870"/>
            <a:ext cx="2775818" cy="39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7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FF2A9B2-AFE2-4F35-8013-C05D9FF7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68" y="1762315"/>
            <a:ext cx="9661864" cy="43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2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BEBAD51-15EC-4F0A-97A7-C6DA846C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05" y="3509862"/>
            <a:ext cx="6039337" cy="309146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86F1B0-789A-46AE-BB0A-4A9F681A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642" y="772762"/>
            <a:ext cx="8610600" cy="1293028"/>
          </a:xfrm>
        </p:spPr>
        <p:txBody>
          <a:bodyPr>
            <a:normAutofit/>
          </a:bodyPr>
          <a:lstStyle/>
          <a:p>
            <a:r>
              <a:rPr lang="fr-FR" sz="2800" dirty="0"/>
              <a:t>Planning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458D742-ED1D-47FE-9DC4-7978DDB73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8" y="1860832"/>
            <a:ext cx="5807242" cy="474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9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9227E-574A-4E51-94B8-EBAECA7A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Répartition des tâches</a:t>
            </a:r>
            <a:br>
              <a:rPr lang="fr-FR" sz="4000" dirty="0"/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9C6BA7-CDE8-4EFD-A385-CC71DE46C4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2"/>
          <a:stretch/>
        </p:blipFill>
        <p:spPr>
          <a:xfrm>
            <a:off x="288758" y="2057402"/>
            <a:ext cx="11710738" cy="45519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DD11840-74B1-4408-B7BC-0DA32657F8AE}"/>
              </a:ext>
            </a:extLst>
          </p:cNvPr>
          <p:cNvSpPr txBox="1"/>
          <p:nvPr/>
        </p:nvSpPr>
        <p:spPr>
          <a:xfrm>
            <a:off x="288758" y="2459115"/>
            <a:ext cx="1171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				Benjamin				 Vincent				 Dylan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B9FE84E-5B6F-4CF7-A295-5C4F5F74E4EE}"/>
              </a:ext>
            </a:extLst>
          </p:cNvPr>
          <p:cNvCxnSpPr/>
          <p:nvPr/>
        </p:nvCxnSpPr>
        <p:spPr>
          <a:xfrm>
            <a:off x="2991775" y="3195961"/>
            <a:ext cx="0" cy="83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EF8260E-8637-459B-AF9E-AF3800821F70}"/>
              </a:ext>
            </a:extLst>
          </p:cNvPr>
          <p:cNvCxnSpPr/>
          <p:nvPr/>
        </p:nvCxnSpPr>
        <p:spPr>
          <a:xfrm>
            <a:off x="6251360" y="3199660"/>
            <a:ext cx="0" cy="83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F334499-DADF-4AB3-A43D-799BEA1C534D}"/>
              </a:ext>
            </a:extLst>
          </p:cNvPr>
          <p:cNvCxnSpPr/>
          <p:nvPr/>
        </p:nvCxnSpPr>
        <p:spPr>
          <a:xfrm>
            <a:off x="9234256" y="3188562"/>
            <a:ext cx="0" cy="83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23B6C78-DE13-4227-99DC-C36DC8EC484B}"/>
              </a:ext>
            </a:extLst>
          </p:cNvPr>
          <p:cNvSpPr txBox="1"/>
          <p:nvPr/>
        </p:nvSpPr>
        <p:spPr>
          <a:xfrm>
            <a:off x="1942449" y="4534231"/>
            <a:ext cx="22124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Front-end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r>
              <a:rPr lang="fr-FR" dirty="0">
                <a:solidFill>
                  <a:schemeClr val="bg1"/>
                </a:solidFill>
              </a:rPr>
              <a:t>Graphismes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Ergonomies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2D402CD-BBB5-4436-8876-942A533ED469}"/>
              </a:ext>
            </a:extLst>
          </p:cNvPr>
          <p:cNvSpPr txBox="1"/>
          <p:nvPr/>
        </p:nvSpPr>
        <p:spPr>
          <a:xfrm>
            <a:off x="5102249" y="4534230"/>
            <a:ext cx="219162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Back-end</a:t>
            </a:r>
            <a:br>
              <a:rPr lang="fr-FR" sz="3200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Sécurité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Lien avec BDD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Gestion du </a:t>
            </a:r>
            <a:r>
              <a:rPr lang="fr-FR" dirty="0" err="1">
                <a:solidFill>
                  <a:schemeClr val="bg1"/>
                </a:solidFill>
              </a:rPr>
              <a:t>github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E01E130-A628-40EF-80D5-A5D6497FC76B}"/>
              </a:ext>
            </a:extLst>
          </p:cNvPr>
          <p:cNvSpPr txBox="1"/>
          <p:nvPr/>
        </p:nvSpPr>
        <p:spPr>
          <a:xfrm>
            <a:off x="8270065" y="4534230"/>
            <a:ext cx="2106667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Serveur</a:t>
            </a:r>
            <a:br>
              <a:rPr lang="fr-FR" sz="3200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Installation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Maintenance</a:t>
            </a:r>
            <a:br>
              <a:rPr lang="fr-FR" sz="3200" dirty="0">
                <a:solidFill>
                  <a:schemeClr val="bg1"/>
                </a:solidFill>
              </a:rPr>
            </a:br>
            <a:r>
              <a:rPr lang="fr-FR" sz="3200" dirty="0" err="1">
                <a:solidFill>
                  <a:schemeClr val="bg1"/>
                </a:solidFill>
              </a:rPr>
              <a:t>Back-end</a:t>
            </a:r>
            <a:br>
              <a:rPr lang="fr-FR" sz="3200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Formulaire</a:t>
            </a:r>
          </a:p>
        </p:txBody>
      </p:sp>
    </p:spTree>
    <p:extLst>
      <p:ext uri="{BB962C8B-B14F-4D97-AF65-F5344CB8AC3E}">
        <p14:creationId xmlns:p14="http://schemas.microsoft.com/office/powerpoint/2010/main" val="114284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B9BF0-5F82-425B-8062-5344D756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 phpMyAdmin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A2A1A009-1B93-456B-AB5C-AFE2A70AF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52" y="2253668"/>
            <a:ext cx="11694695" cy="4427869"/>
          </a:xfrm>
        </p:spPr>
      </p:pic>
    </p:spTree>
    <p:extLst>
      <p:ext uri="{BB962C8B-B14F-4D97-AF65-F5344CB8AC3E}">
        <p14:creationId xmlns:p14="http://schemas.microsoft.com/office/powerpoint/2010/main" val="3040901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D5CB0B2C-6993-4277-8F55-D0CE956AF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2"/>
          <a:stretch/>
        </p:blipFill>
        <p:spPr>
          <a:xfrm>
            <a:off x="288758" y="2057402"/>
            <a:ext cx="11710738" cy="455194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CAEFB66-DD93-4ACE-9298-2ED3B5C22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2C5E08-5614-467B-AFAA-DCEEC09D3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09" y="2303888"/>
            <a:ext cx="2143125" cy="21431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A4081B2-F53A-4B7F-9B15-4B746D47D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004" y="4579508"/>
            <a:ext cx="3006892" cy="15034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B3992F-A564-48A7-AFC3-730AB4DB8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208" y="4447013"/>
            <a:ext cx="5671213" cy="177225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18DA2F6-E398-46A5-8FB4-62CCA3C4F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859" y="2303888"/>
            <a:ext cx="2143125" cy="21431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5F71485-200D-453E-BE46-651982287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776" y="2326697"/>
            <a:ext cx="3146258" cy="209750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C586386-0570-41E7-BC08-FAD68DDA3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664" y="2267819"/>
            <a:ext cx="2151287" cy="209750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C84317A-25E4-4213-BE5F-4A75B6D92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57" y="4728882"/>
            <a:ext cx="1537168" cy="149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9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DF9D0311-536B-4BDE-ABBF-E9355B22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2"/>
          <a:stretch/>
        </p:blipFill>
        <p:spPr>
          <a:xfrm>
            <a:off x="304800" y="2057402"/>
            <a:ext cx="11630526" cy="455194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5CF3233-CA1E-41FF-9E1A-E2728971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Langages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B2C6A1-3EBF-47FF-B1B0-7F05F194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019" y="2539064"/>
            <a:ext cx="4359118" cy="24179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D327100-BA72-4EEB-B9BA-CC5545A9D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37" y="2405714"/>
            <a:ext cx="3898232" cy="20465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16344C9-9455-43E3-A5D1-1A2E69D13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795" y="4899516"/>
            <a:ext cx="2825566" cy="1350524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964DE84-B595-4C5F-AB33-C8326F9F63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0805" y="4626772"/>
            <a:ext cx="3046145" cy="15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00625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122</TotalTime>
  <Words>96</Words>
  <Application>Microsoft Office PowerPoint</Application>
  <PresentationFormat>Grand écran</PresentationFormat>
  <Paragraphs>24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Traînée de condensation</vt:lpstr>
      <vt:lpstr> Présentation       organisationnelle du projet </vt:lpstr>
      <vt:lpstr>Sommaire</vt:lpstr>
      <vt:lpstr>Maquette</vt:lpstr>
      <vt:lpstr>Présentation PowerPoint</vt:lpstr>
      <vt:lpstr>Planning</vt:lpstr>
      <vt:lpstr>Répartition des tâches </vt:lpstr>
      <vt:lpstr>Base de données phpMyAdmin</vt:lpstr>
      <vt:lpstr>Outils</vt:lpstr>
      <vt:lpstr>Langages </vt:lpstr>
      <vt:lpstr>Serveur</vt:lpstr>
      <vt:lpstr>Plan du site</vt:lpstr>
      <vt:lpstr>Avancement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     organisationnelle du projet</dc:title>
  <dc:creator>Dylan Decool</dc:creator>
  <cp:lastModifiedBy>Dylan Decool</cp:lastModifiedBy>
  <cp:revision>28</cp:revision>
  <dcterms:created xsi:type="dcterms:W3CDTF">2020-10-11T15:41:42Z</dcterms:created>
  <dcterms:modified xsi:type="dcterms:W3CDTF">2020-10-12T11:25:40Z</dcterms:modified>
</cp:coreProperties>
</file>